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6" r:id="rId2"/>
    <p:sldId id="337" r:id="rId3"/>
    <p:sldId id="336" r:id="rId4"/>
    <p:sldId id="259" r:id="rId5"/>
    <p:sldId id="258" r:id="rId6"/>
    <p:sldId id="261" r:id="rId7"/>
    <p:sldId id="263" r:id="rId8"/>
    <p:sldId id="265" r:id="rId9"/>
    <p:sldId id="267" r:id="rId10"/>
    <p:sldId id="269" r:id="rId11"/>
    <p:sldId id="270" r:id="rId12"/>
    <p:sldId id="272" r:id="rId13"/>
    <p:sldId id="273" r:id="rId14"/>
    <p:sldId id="275" r:id="rId15"/>
    <p:sldId id="277" r:id="rId16"/>
    <p:sldId id="278" r:id="rId17"/>
    <p:sldId id="280" r:id="rId18"/>
    <p:sldId id="285" r:id="rId19"/>
    <p:sldId id="282" r:id="rId20"/>
    <p:sldId id="284" r:id="rId21"/>
    <p:sldId id="287" r:id="rId22"/>
    <p:sldId id="288" r:id="rId23"/>
    <p:sldId id="290" r:id="rId24"/>
    <p:sldId id="292" r:id="rId25"/>
    <p:sldId id="294" r:id="rId26"/>
    <p:sldId id="295" r:id="rId27"/>
    <p:sldId id="297" r:id="rId28"/>
    <p:sldId id="298" r:id="rId29"/>
    <p:sldId id="300" r:id="rId30"/>
    <p:sldId id="302" r:id="rId31"/>
    <p:sldId id="303" r:id="rId32"/>
    <p:sldId id="304" r:id="rId33"/>
    <p:sldId id="306" r:id="rId34"/>
    <p:sldId id="309" r:id="rId35"/>
    <p:sldId id="311" r:id="rId36"/>
    <p:sldId id="313" r:id="rId37"/>
    <p:sldId id="314" r:id="rId38"/>
    <p:sldId id="316" r:id="rId39"/>
    <p:sldId id="318" r:id="rId40"/>
    <p:sldId id="319" r:id="rId41"/>
    <p:sldId id="321" r:id="rId42"/>
    <p:sldId id="323" r:id="rId43"/>
    <p:sldId id="325" r:id="rId44"/>
    <p:sldId id="327" r:id="rId45"/>
    <p:sldId id="328" r:id="rId46"/>
    <p:sldId id="330" r:id="rId47"/>
    <p:sldId id="332" r:id="rId48"/>
    <p:sldId id="334" r:id="rId4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6" autoAdjust="0"/>
  </p:normalViewPr>
  <p:slideViewPr>
    <p:cSldViewPr snapToGrid="0">
      <p:cViewPr varScale="1">
        <p:scale>
          <a:sx n="79" d="100"/>
          <a:sy n="79" d="100"/>
        </p:scale>
        <p:origin x="773" y="67"/>
      </p:cViewPr>
      <p:guideLst>
        <p:guide orient="horz" pos="2160"/>
        <p:guide pos="211"/>
      </p:guideLst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745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>
            <a:lvl1pPr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image" Target="../media/image21.wmf"/><Relationship Id="rId7" Type="http://schemas.openxmlformats.org/officeDocument/2006/relationships/image" Target="../media/image23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4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7" Type="http://schemas.openxmlformats.org/officeDocument/2006/relationships/image" Target="../media/image27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7.bin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6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28.wmf"/><Relationship Id="rId7" Type="http://schemas.openxmlformats.org/officeDocument/2006/relationships/image" Target="../media/image30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1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33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35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37.bin"/><Relationship Id="rId9" Type="http://schemas.openxmlformats.org/officeDocument/2006/relationships/image" Target="../media/image39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2.bin"/><Relationship Id="rId5" Type="http://schemas.openxmlformats.org/officeDocument/2006/relationships/image" Target="../media/image41.wmf"/><Relationship Id="rId4" Type="http://schemas.openxmlformats.org/officeDocument/2006/relationships/oleObject" Target="../embeddings/oleObject41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6.bin"/><Relationship Id="rId3" Type="http://schemas.openxmlformats.org/officeDocument/2006/relationships/image" Target="../media/image43.wmf"/><Relationship Id="rId7" Type="http://schemas.openxmlformats.org/officeDocument/2006/relationships/image" Target="../media/image45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5.bin"/><Relationship Id="rId5" Type="http://schemas.openxmlformats.org/officeDocument/2006/relationships/image" Target="../media/image44.wmf"/><Relationship Id="rId4" Type="http://schemas.openxmlformats.org/officeDocument/2006/relationships/oleObject" Target="../embeddings/oleObject44.bin"/><Relationship Id="rId9" Type="http://schemas.openxmlformats.org/officeDocument/2006/relationships/image" Target="../media/image46.w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image" Target="../media/image47.wmf"/><Relationship Id="rId7" Type="http://schemas.openxmlformats.org/officeDocument/2006/relationships/image" Target="../media/image49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9.bin"/><Relationship Id="rId5" Type="http://schemas.openxmlformats.org/officeDocument/2006/relationships/image" Target="../media/image48.wmf"/><Relationship Id="rId4" Type="http://schemas.openxmlformats.org/officeDocument/2006/relationships/oleObject" Target="../embeddings/oleObject48.bin"/><Relationship Id="rId9" Type="http://schemas.openxmlformats.org/officeDocument/2006/relationships/image" Target="../media/image50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7" Type="http://schemas.openxmlformats.org/officeDocument/2006/relationships/image" Target="../media/image53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3.bin"/><Relationship Id="rId5" Type="http://schemas.openxmlformats.org/officeDocument/2006/relationships/image" Target="../media/image52.wmf"/><Relationship Id="rId4" Type="http://schemas.openxmlformats.org/officeDocument/2006/relationships/oleObject" Target="../embeddings/oleObject52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7" Type="http://schemas.openxmlformats.org/officeDocument/2006/relationships/image" Target="../media/image56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6.bin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5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3" Type="http://schemas.openxmlformats.org/officeDocument/2006/relationships/image" Target="../media/image57.wmf"/><Relationship Id="rId7" Type="http://schemas.openxmlformats.org/officeDocument/2006/relationships/image" Target="../media/image59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9.bin"/><Relationship Id="rId5" Type="http://schemas.openxmlformats.org/officeDocument/2006/relationships/image" Target="../media/image58.wmf"/><Relationship Id="rId4" Type="http://schemas.openxmlformats.org/officeDocument/2006/relationships/oleObject" Target="../embeddings/oleObject58.bin"/><Relationship Id="rId9" Type="http://schemas.openxmlformats.org/officeDocument/2006/relationships/image" Target="../media/image60.w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image" Target="../media/image61.wmf"/><Relationship Id="rId7" Type="http://schemas.openxmlformats.org/officeDocument/2006/relationships/image" Target="../media/image63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62.w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64.w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3" Type="http://schemas.openxmlformats.org/officeDocument/2006/relationships/image" Target="../media/image65.wmf"/><Relationship Id="rId7" Type="http://schemas.openxmlformats.org/officeDocument/2006/relationships/image" Target="../media/image67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67.bin"/><Relationship Id="rId5" Type="http://schemas.openxmlformats.org/officeDocument/2006/relationships/image" Target="../media/image66.wmf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8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wmf"/><Relationship Id="rId4" Type="http://schemas.openxmlformats.org/officeDocument/2006/relationships/oleObject" Target="../embeddings/oleObject70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.bin"/><Relationship Id="rId3" Type="http://schemas.openxmlformats.org/officeDocument/2006/relationships/image" Target="../media/image71.wmf"/><Relationship Id="rId7" Type="http://schemas.openxmlformats.org/officeDocument/2006/relationships/image" Target="../media/image73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3.bin"/><Relationship Id="rId5" Type="http://schemas.openxmlformats.org/officeDocument/2006/relationships/image" Target="../media/image72.wmf"/><Relationship Id="rId4" Type="http://schemas.openxmlformats.org/officeDocument/2006/relationships/oleObject" Target="../embeddings/oleObject72.bin"/><Relationship Id="rId9" Type="http://schemas.openxmlformats.org/officeDocument/2006/relationships/image" Target="../media/image74.w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8.bin"/><Relationship Id="rId3" Type="http://schemas.openxmlformats.org/officeDocument/2006/relationships/image" Target="../media/image75.wmf"/><Relationship Id="rId7" Type="http://schemas.openxmlformats.org/officeDocument/2006/relationships/image" Target="../media/image77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7.bin"/><Relationship Id="rId5" Type="http://schemas.openxmlformats.org/officeDocument/2006/relationships/image" Target="../media/image76.wmf"/><Relationship Id="rId4" Type="http://schemas.openxmlformats.org/officeDocument/2006/relationships/oleObject" Target="../embeddings/oleObject76.bin"/><Relationship Id="rId9" Type="http://schemas.openxmlformats.org/officeDocument/2006/relationships/image" Target="../media/image78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0.wmf"/><Relationship Id="rId4" Type="http://schemas.openxmlformats.org/officeDocument/2006/relationships/oleObject" Target="../embeddings/oleObject80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3" Type="http://schemas.openxmlformats.org/officeDocument/2006/relationships/image" Target="../media/image81.wmf"/><Relationship Id="rId7" Type="http://schemas.openxmlformats.org/officeDocument/2006/relationships/image" Target="../media/image83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83.bin"/><Relationship Id="rId5" Type="http://schemas.openxmlformats.org/officeDocument/2006/relationships/image" Target="../media/image82.wmf"/><Relationship Id="rId4" Type="http://schemas.openxmlformats.org/officeDocument/2006/relationships/oleObject" Target="../embeddings/oleObject82.bin"/><Relationship Id="rId9" Type="http://schemas.openxmlformats.org/officeDocument/2006/relationships/image" Target="../media/image84.w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8.bin"/><Relationship Id="rId3" Type="http://schemas.openxmlformats.org/officeDocument/2006/relationships/image" Target="../media/image85.wmf"/><Relationship Id="rId7" Type="http://schemas.openxmlformats.org/officeDocument/2006/relationships/image" Target="../media/image87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87.bin"/><Relationship Id="rId5" Type="http://schemas.openxmlformats.org/officeDocument/2006/relationships/image" Target="../media/image86.wmf"/><Relationship Id="rId4" Type="http://schemas.openxmlformats.org/officeDocument/2006/relationships/oleObject" Target="../embeddings/oleObject86.bin"/><Relationship Id="rId9" Type="http://schemas.openxmlformats.org/officeDocument/2006/relationships/image" Target="../media/image88.w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3" Type="http://schemas.openxmlformats.org/officeDocument/2006/relationships/image" Target="../media/image89.wmf"/><Relationship Id="rId7" Type="http://schemas.openxmlformats.org/officeDocument/2006/relationships/image" Target="../media/image91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1.bin"/><Relationship Id="rId5" Type="http://schemas.openxmlformats.org/officeDocument/2006/relationships/image" Target="../media/image90.wmf"/><Relationship Id="rId4" Type="http://schemas.openxmlformats.org/officeDocument/2006/relationships/oleObject" Target="../embeddings/oleObject90.bin"/><Relationship Id="rId9" Type="http://schemas.openxmlformats.org/officeDocument/2006/relationships/image" Target="../media/image92.w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4.wmf"/><Relationship Id="rId4" Type="http://schemas.openxmlformats.org/officeDocument/2006/relationships/oleObject" Target="../embeddings/oleObject94.bin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3" Type="http://schemas.openxmlformats.org/officeDocument/2006/relationships/image" Target="../media/image95.wmf"/><Relationship Id="rId7" Type="http://schemas.openxmlformats.org/officeDocument/2006/relationships/image" Target="../media/image97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96.wmf"/><Relationship Id="rId4" Type="http://schemas.openxmlformats.org/officeDocument/2006/relationships/oleObject" Target="../embeddings/oleObject96.bin"/><Relationship Id="rId9" Type="http://schemas.openxmlformats.org/officeDocument/2006/relationships/image" Target="../media/image98.w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2.bin"/><Relationship Id="rId3" Type="http://schemas.openxmlformats.org/officeDocument/2006/relationships/image" Target="../media/image99.wmf"/><Relationship Id="rId7" Type="http://schemas.openxmlformats.org/officeDocument/2006/relationships/image" Target="../media/image101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1.bin"/><Relationship Id="rId5" Type="http://schemas.openxmlformats.org/officeDocument/2006/relationships/image" Target="../media/image100.wmf"/><Relationship Id="rId4" Type="http://schemas.openxmlformats.org/officeDocument/2006/relationships/oleObject" Target="../embeddings/oleObject100.bin"/><Relationship Id="rId9" Type="http://schemas.openxmlformats.org/officeDocument/2006/relationships/image" Target="../media/image102.w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6.bin"/><Relationship Id="rId3" Type="http://schemas.openxmlformats.org/officeDocument/2006/relationships/image" Target="../media/image103.wmf"/><Relationship Id="rId7" Type="http://schemas.openxmlformats.org/officeDocument/2006/relationships/image" Target="../media/image105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5.bin"/><Relationship Id="rId5" Type="http://schemas.openxmlformats.org/officeDocument/2006/relationships/image" Target="../media/image104.wmf"/><Relationship Id="rId4" Type="http://schemas.openxmlformats.org/officeDocument/2006/relationships/oleObject" Target="../embeddings/oleObject104.bin"/><Relationship Id="rId9" Type="http://schemas.openxmlformats.org/officeDocument/2006/relationships/image" Target="../media/image106.w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image" Target="../media/image107.wmf"/><Relationship Id="rId7" Type="http://schemas.openxmlformats.org/officeDocument/2006/relationships/image" Target="../media/image109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9.bin"/><Relationship Id="rId5" Type="http://schemas.openxmlformats.org/officeDocument/2006/relationships/image" Target="../media/image108.wmf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110.w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3" Type="http://schemas.openxmlformats.org/officeDocument/2006/relationships/image" Target="../media/image111.wmf"/><Relationship Id="rId7" Type="http://schemas.openxmlformats.org/officeDocument/2006/relationships/image" Target="../media/image113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3.bin"/><Relationship Id="rId5" Type="http://schemas.openxmlformats.org/officeDocument/2006/relationships/image" Target="../media/image112.wmf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114.w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8.bin"/><Relationship Id="rId3" Type="http://schemas.openxmlformats.org/officeDocument/2006/relationships/image" Target="../media/image115.wmf"/><Relationship Id="rId7" Type="http://schemas.openxmlformats.org/officeDocument/2006/relationships/image" Target="../media/image117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7.bin"/><Relationship Id="rId5" Type="http://schemas.openxmlformats.org/officeDocument/2006/relationships/image" Target="../media/image116.wmf"/><Relationship Id="rId4" Type="http://schemas.openxmlformats.org/officeDocument/2006/relationships/oleObject" Target="../embeddings/oleObject116.bin"/><Relationship Id="rId9" Type="http://schemas.openxmlformats.org/officeDocument/2006/relationships/image" Target="../media/image118.w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2.bin"/><Relationship Id="rId3" Type="http://schemas.openxmlformats.org/officeDocument/2006/relationships/image" Target="../media/image119.wmf"/><Relationship Id="rId7" Type="http://schemas.openxmlformats.org/officeDocument/2006/relationships/image" Target="../media/image121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21.bin"/><Relationship Id="rId5" Type="http://schemas.openxmlformats.org/officeDocument/2006/relationships/image" Target="../media/image120.wmf"/><Relationship Id="rId4" Type="http://schemas.openxmlformats.org/officeDocument/2006/relationships/oleObject" Target="../embeddings/oleObject120.bin"/><Relationship Id="rId9" Type="http://schemas.openxmlformats.org/officeDocument/2006/relationships/image" Target="../media/image122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5.wmf"/><Relationship Id="rId7" Type="http://schemas.openxmlformats.org/officeDocument/2006/relationships/image" Target="../media/image7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6.bin"/><Relationship Id="rId9" Type="http://schemas.openxmlformats.org/officeDocument/2006/relationships/image" Target="../media/image8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2.wmf"/><Relationship Id="rId4" Type="http://schemas.openxmlformats.org/officeDocument/2006/relationships/image" Target="../media/image9.wmf"/><Relationship Id="rId9" Type="http://schemas.openxmlformats.org/officeDocument/2006/relationships/oleObject" Target="../embeddings/oleObject12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image" Target="../media/image13.wmf"/><Relationship Id="rId7" Type="http://schemas.openxmlformats.org/officeDocument/2006/relationships/image" Target="../media/image1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6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17.wmf"/><Relationship Id="rId7" Type="http://schemas.openxmlformats.org/officeDocument/2006/relationships/image" Target="../media/image19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18.w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Report 27/11/2023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Sample4_device1</a:t>
            </a:r>
            <a:endParaRPr lang="ru-RU" sz="2000" b="1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24111"/>
              </p:ext>
            </p:extLst>
          </p:nvPr>
        </p:nvGraphicFramePr>
        <p:xfrm>
          <a:off x="361983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1F72214-D8FE-DB38-3E8A-3275AB2F23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983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6C7EE46-8443-1141-9E3E-59C2C9A34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816643"/>
              </p:ext>
            </p:extLst>
          </p:nvPr>
        </p:nvGraphicFramePr>
        <p:xfrm>
          <a:off x="-229018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6C7EE46-8443-1141-9E3E-59C2C9A34D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9018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DE04A8-0619-A3DC-3D59-283916428F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818787"/>
              </p:ext>
            </p:extLst>
          </p:nvPr>
        </p:nvGraphicFramePr>
        <p:xfrm>
          <a:off x="-229018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061335E1-4E00-D367-6D4E-FA8171C7CA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9018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7F23AFA-F9FE-DCF4-CBAF-B3049A28F2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9232731"/>
              </p:ext>
            </p:extLst>
          </p:nvPr>
        </p:nvGraphicFramePr>
        <p:xfrm>
          <a:off x="3619836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5B3F234-DBFF-7680-2D61-6133059C27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9836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632545"/>
              </p:ext>
            </p:extLst>
          </p:nvPr>
        </p:nvGraphicFramePr>
        <p:xfrm>
          <a:off x="36167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42D5274-2A86-F4BC-744E-F50F92C128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67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82F981-4502-28CE-F3CA-D63E92CFAD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008198"/>
              </p:ext>
            </p:extLst>
          </p:nvPr>
        </p:nvGraphicFramePr>
        <p:xfrm>
          <a:off x="-22566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C82F981-4502-28CE-F3CA-D63E92CFAD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566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B556676-F0A4-D09A-422B-AFBEA68F3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94226"/>
              </p:ext>
            </p:extLst>
          </p:nvPr>
        </p:nvGraphicFramePr>
        <p:xfrm>
          <a:off x="3616702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2986CD6-3ECA-E2EF-3F80-8E19654604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6702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8729005"/>
              </p:ext>
            </p:extLst>
          </p:nvPr>
        </p:nvGraphicFramePr>
        <p:xfrm>
          <a:off x="3615570" y="189000"/>
          <a:ext cx="423527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1688871-BCF7-6533-D856-4FA68D4149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570" y="189000"/>
                        <a:ext cx="423527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C1D5178-7C2F-3430-C6C0-3B7312050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286819"/>
              </p:ext>
            </p:extLst>
          </p:nvPr>
        </p:nvGraphicFramePr>
        <p:xfrm>
          <a:off x="-226058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C1D5178-7C2F-3430-C6C0-3B73120501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6058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D83B9D-75BD-7A21-239A-EC665C3328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314413"/>
              </p:ext>
            </p:extLst>
          </p:nvPr>
        </p:nvGraphicFramePr>
        <p:xfrm>
          <a:off x="-226552" y="33219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03F9CA5-577A-C378-9C2D-1D7399F3A3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6552" y="33219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665D83C-E272-A1AC-078B-566B9E2727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8581317"/>
              </p:ext>
            </p:extLst>
          </p:nvPr>
        </p:nvGraphicFramePr>
        <p:xfrm>
          <a:off x="3616064" y="33219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FA182D5-3016-5717-59D7-9D5270CE52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6064" y="33219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021561"/>
              </p:ext>
            </p:extLst>
          </p:nvPr>
        </p:nvGraphicFramePr>
        <p:xfrm>
          <a:off x="3622383" y="189000"/>
          <a:ext cx="423428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266C90D-115A-B345-2D97-707571F4C5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2383" y="189000"/>
                        <a:ext cx="423428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691155-0CCD-B6A3-AAC6-06029326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9326010"/>
              </p:ext>
            </p:extLst>
          </p:nvPr>
        </p:nvGraphicFramePr>
        <p:xfrm>
          <a:off x="-21358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C691155-0CCD-B6A3-AAC6-0602932635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58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56783"/>
              </p:ext>
            </p:extLst>
          </p:nvPr>
        </p:nvGraphicFramePr>
        <p:xfrm>
          <a:off x="361544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70A66DF-00F3-F84C-2707-68D2DB2748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4511CE-08A1-685B-9798-49C348F59A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069509"/>
              </p:ext>
            </p:extLst>
          </p:nvPr>
        </p:nvGraphicFramePr>
        <p:xfrm>
          <a:off x="-20782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54511CE-08A1-685B-9798-49C348F59A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782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2839"/>
              </p:ext>
            </p:extLst>
          </p:nvPr>
        </p:nvGraphicFramePr>
        <p:xfrm>
          <a:off x="366408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137F4049-BD78-4FA9-25C7-77A49FC94B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6408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D01671-2A53-68C1-DEFE-7EE2115E71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7676445"/>
              </p:ext>
            </p:extLst>
          </p:nvPr>
        </p:nvGraphicFramePr>
        <p:xfrm>
          <a:off x="-21086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BD01671-2A53-68C1-DEFE-7EE2115E71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86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5B47B5-02E7-DA6D-85CD-E2E2CF5987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605092"/>
              </p:ext>
            </p:extLst>
          </p:nvPr>
        </p:nvGraphicFramePr>
        <p:xfrm>
          <a:off x="-21120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66C67FB-D96C-36E3-B26E-3C03C2F6BB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1120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259AC47-5802-F912-61D6-59030436FD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844342"/>
              </p:ext>
            </p:extLst>
          </p:nvPr>
        </p:nvGraphicFramePr>
        <p:xfrm>
          <a:off x="366408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A8EC3EE-7501-A75A-1B12-8A1A08AD17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6408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306668"/>
              </p:ext>
            </p:extLst>
          </p:nvPr>
        </p:nvGraphicFramePr>
        <p:xfrm>
          <a:off x="3644631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80F9FAD-C2B6-0FCF-E9C0-E35255BEB9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4631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AF7134-F5E9-1229-4EC3-656ECB87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863814"/>
              </p:ext>
            </p:extLst>
          </p:nvPr>
        </p:nvGraphicFramePr>
        <p:xfrm>
          <a:off x="-2088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EAF7134-F5E9-1229-4EC3-656ECB87D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88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F79F78F-1677-CFFE-C812-0135D51445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0260113"/>
              </p:ext>
            </p:extLst>
          </p:nvPr>
        </p:nvGraphicFramePr>
        <p:xfrm>
          <a:off x="36446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197F3A0-82C5-3CA7-2A29-00984DDD7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46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80603-4D49-E4B9-AC3B-9F9321B4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structure</a:t>
            </a:r>
            <a:endParaRPr lang="ru-R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F18E9E-D3B9-AABD-A938-CB74E2ABE2A8}"/>
              </a:ext>
            </a:extLst>
          </p:cNvPr>
          <p:cNvSpPr/>
          <p:nvPr/>
        </p:nvSpPr>
        <p:spPr>
          <a:xfrm>
            <a:off x="536429" y="3907407"/>
            <a:ext cx="4689446" cy="8021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2F9338-736B-F314-0990-AD67863229AE}"/>
              </a:ext>
            </a:extLst>
          </p:cNvPr>
          <p:cNvSpPr/>
          <p:nvPr/>
        </p:nvSpPr>
        <p:spPr>
          <a:xfrm>
            <a:off x="536429" y="3356880"/>
            <a:ext cx="4689446" cy="55052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30AD76-A261-BF52-CB48-803EF901A3B1}"/>
              </a:ext>
            </a:extLst>
          </p:cNvPr>
          <p:cNvSpPr/>
          <p:nvPr/>
        </p:nvSpPr>
        <p:spPr>
          <a:xfrm>
            <a:off x="536429" y="3133674"/>
            <a:ext cx="4689446" cy="223205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6B7A31-D8F1-4FC1-DBE8-AD782A7E8490}"/>
              </a:ext>
            </a:extLst>
          </p:cNvPr>
          <p:cNvSpPr/>
          <p:nvPr/>
        </p:nvSpPr>
        <p:spPr>
          <a:xfrm>
            <a:off x="2080003" y="2865734"/>
            <a:ext cx="1602298" cy="2715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133AE0-B46C-6CC4-0112-250623500E64}"/>
              </a:ext>
            </a:extLst>
          </p:cNvPr>
          <p:cNvSpPr/>
          <p:nvPr/>
        </p:nvSpPr>
        <p:spPr>
          <a:xfrm>
            <a:off x="536429" y="2597551"/>
            <a:ext cx="1620000" cy="4215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58D030-8817-2087-FE81-9880167C1C94}"/>
              </a:ext>
            </a:extLst>
          </p:cNvPr>
          <p:cNvSpPr/>
          <p:nvPr/>
        </p:nvSpPr>
        <p:spPr>
          <a:xfrm>
            <a:off x="3605389" y="2597551"/>
            <a:ext cx="1620000" cy="4215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165049-D3B9-08B0-41FB-66CAC8DFFB02}"/>
              </a:ext>
            </a:extLst>
          </p:cNvPr>
          <p:cNvSpPr/>
          <p:nvPr/>
        </p:nvSpPr>
        <p:spPr>
          <a:xfrm>
            <a:off x="536430" y="3019094"/>
            <a:ext cx="1620000" cy="1148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73A591-F368-BA37-B1C1-90235A7F9F65}"/>
              </a:ext>
            </a:extLst>
          </p:cNvPr>
          <p:cNvSpPr/>
          <p:nvPr/>
        </p:nvSpPr>
        <p:spPr>
          <a:xfrm>
            <a:off x="3605387" y="3018418"/>
            <a:ext cx="1620000" cy="1148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30AFBB-3458-FAFA-D68A-6EEBA80D3E17}"/>
              </a:ext>
            </a:extLst>
          </p:cNvPr>
          <p:cNvSpPr txBox="1"/>
          <p:nvPr/>
        </p:nvSpPr>
        <p:spPr>
          <a:xfrm>
            <a:off x="5418787" y="2663243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Au/Cr 45/3 nm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9250B2-AE92-5B69-B5FB-ABDEF001BCC8}"/>
              </a:ext>
            </a:extLst>
          </p:cNvPr>
          <p:cNvSpPr txBox="1"/>
          <p:nvPr/>
        </p:nvSpPr>
        <p:spPr>
          <a:xfrm>
            <a:off x="2537147" y="2489079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</a:t>
            </a:r>
            <a:r>
              <a:rPr lang="es-ES" baseline="-25000" dirty="0"/>
              <a:t>2</a:t>
            </a:r>
            <a:endParaRPr lang="en-GB" baseline="-2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19918-C2D7-88FA-8F2E-89864FBA990D}"/>
              </a:ext>
            </a:extLst>
          </p:cNvPr>
          <p:cNvSpPr txBox="1"/>
          <p:nvPr/>
        </p:nvSpPr>
        <p:spPr>
          <a:xfrm>
            <a:off x="5355019" y="3032575"/>
            <a:ext cx="17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BCB </a:t>
            </a:r>
            <a:r>
              <a:rPr lang="es-ES" dirty="0" err="1"/>
              <a:t>layer</a:t>
            </a:r>
            <a:r>
              <a:rPr lang="es-ES" dirty="0"/>
              <a:t> 50 nm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9257D4-9E5B-C8B5-FAD6-53FF750FB5FE}"/>
              </a:ext>
            </a:extLst>
          </p:cNvPr>
          <p:cNvSpPr txBox="1"/>
          <p:nvPr/>
        </p:nvSpPr>
        <p:spPr>
          <a:xfrm>
            <a:off x="5558120" y="3447477"/>
            <a:ext cx="1307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SiO</a:t>
            </a:r>
            <a:r>
              <a:rPr lang="es-ES" baseline="-25000" dirty="0"/>
              <a:t>x </a:t>
            </a:r>
            <a:r>
              <a:rPr lang="es-ES" dirty="0"/>
              <a:t>278 nm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79D44A-5A4A-B0FE-9779-86C0CD78289D}"/>
              </a:ext>
            </a:extLst>
          </p:cNvPr>
          <p:cNvSpPr txBox="1"/>
          <p:nvPr/>
        </p:nvSpPr>
        <p:spPr>
          <a:xfrm>
            <a:off x="6039950" y="41238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5925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319524"/>
              </p:ext>
            </p:extLst>
          </p:nvPr>
        </p:nvGraphicFramePr>
        <p:xfrm>
          <a:off x="359599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BF7C39D-EF21-2216-1D7B-0789E6D2B2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9599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F6714F-CBC7-DADE-F8BC-EE5D329F33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996643"/>
              </p:ext>
            </p:extLst>
          </p:nvPr>
        </p:nvGraphicFramePr>
        <p:xfrm>
          <a:off x="-19907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FF6714F-CBC7-DADE-F8BC-EE5D329F33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907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C33D124-4FDB-3A8E-F783-A258DF094C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23441"/>
              </p:ext>
            </p:extLst>
          </p:nvPr>
        </p:nvGraphicFramePr>
        <p:xfrm>
          <a:off x="-19907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AB5387-2C8D-D71B-C3FD-C20DEAEA04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9907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0E2BEBB-AC42-6406-FC1A-12F6E078EB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697004"/>
              </p:ext>
            </p:extLst>
          </p:nvPr>
        </p:nvGraphicFramePr>
        <p:xfrm>
          <a:off x="359599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3284AD7-C96C-D850-FF42-611F8E03E7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9599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3780131"/>
              </p:ext>
            </p:extLst>
          </p:nvPr>
        </p:nvGraphicFramePr>
        <p:xfrm>
          <a:off x="362273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1D978BF-7E39-8E5C-D54C-3490334CA1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273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077AD5-D379-D989-29BC-81047821F5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9741541"/>
              </p:ext>
            </p:extLst>
          </p:nvPr>
        </p:nvGraphicFramePr>
        <p:xfrm>
          <a:off x="-223144" y="189000"/>
          <a:ext cx="423527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3077AD5-D379-D989-29BC-81047821F5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3144" y="189000"/>
                        <a:ext cx="423527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D30ADC-E3C8-40AE-9CD6-D1584A9250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079503"/>
              </p:ext>
            </p:extLst>
          </p:nvPr>
        </p:nvGraphicFramePr>
        <p:xfrm>
          <a:off x="-22314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6D70FB9-A459-D7CA-63D7-AA0A1E4255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314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4EEAE76-49AB-A138-14AE-710A5A243E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9913156"/>
              </p:ext>
            </p:extLst>
          </p:nvPr>
        </p:nvGraphicFramePr>
        <p:xfrm>
          <a:off x="36227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EEA41CF-3DE6-21DF-F145-488F675CDB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27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440052"/>
              </p:ext>
            </p:extLst>
          </p:nvPr>
        </p:nvGraphicFramePr>
        <p:xfrm>
          <a:off x="361262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83CD537-A288-B150-48C0-CE451B6006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262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560A20-F974-D98D-4F3E-6E3F523CD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9356576"/>
              </p:ext>
            </p:extLst>
          </p:nvPr>
        </p:nvGraphicFramePr>
        <p:xfrm>
          <a:off x="-209060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2560A20-F974-D98D-4F3E-6E3F523CDE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060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6C9A78-4FC4-FE4D-3B72-0005877E09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731572"/>
              </p:ext>
            </p:extLst>
          </p:nvPr>
        </p:nvGraphicFramePr>
        <p:xfrm>
          <a:off x="361262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409F987-BCD0-ADB9-2B35-F0972CA261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262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1937453"/>
              </p:ext>
            </p:extLst>
          </p:nvPr>
        </p:nvGraphicFramePr>
        <p:xfrm>
          <a:off x="3549018" y="189000"/>
          <a:ext cx="423428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B6556DE-7025-6144-0E2C-C56613CDC9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49018" y="189000"/>
                        <a:ext cx="423428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E448B9B-CF0F-CE65-7364-1A33109089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5761208"/>
              </p:ext>
            </p:extLst>
          </p:nvPr>
        </p:nvGraphicFramePr>
        <p:xfrm>
          <a:off x="-21022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E448B9B-CF0F-CE65-7364-1A33109089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22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A036D1A-8218-B963-6160-65F26A8C91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8204246"/>
              </p:ext>
            </p:extLst>
          </p:nvPr>
        </p:nvGraphicFramePr>
        <p:xfrm>
          <a:off x="354901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7F28955-4394-5C9D-B1D0-710C27A284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4901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762251"/>
              </p:ext>
            </p:extLst>
          </p:nvPr>
        </p:nvGraphicFramePr>
        <p:xfrm>
          <a:off x="3615447" y="189000"/>
          <a:ext cx="423496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0952371-21C1-920D-2D06-73FCE04D78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7" y="189000"/>
                        <a:ext cx="423496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1735133-B9F9-A926-FE3E-CA226323A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449041"/>
              </p:ext>
            </p:extLst>
          </p:nvPr>
        </p:nvGraphicFramePr>
        <p:xfrm>
          <a:off x="-20764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1735133-B9F9-A926-FE3E-CA226323A2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764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415A52-16FD-2211-BDB0-5E85BDCF7D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1507"/>
              </p:ext>
            </p:extLst>
          </p:nvPr>
        </p:nvGraphicFramePr>
        <p:xfrm>
          <a:off x="-20781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B232B22-7B58-4ED5-9AA5-5C0DCE189B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781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55A9469-F70C-3C68-08CE-0E87D066AD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4545565"/>
              </p:ext>
            </p:extLst>
          </p:nvPr>
        </p:nvGraphicFramePr>
        <p:xfrm>
          <a:off x="361578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DA3A069-11D0-C114-4CD1-4FF01277B2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578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318347"/>
              </p:ext>
            </p:extLst>
          </p:nvPr>
        </p:nvGraphicFramePr>
        <p:xfrm>
          <a:off x="3623824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0317E-AAEE-A2E8-7EA2-12991A7A0D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3824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003B11-73C7-0C82-D96F-18BD09E5F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6419190"/>
              </p:ext>
            </p:extLst>
          </p:nvPr>
        </p:nvGraphicFramePr>
        <p:xfrm>
          <a:off x="-19893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6003B11-73C7-0C82-D96F-18BD09E5F8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893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CA4012C-EBFC-1D01-816C-24692A5DA3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379631"/>
              </p:ext>
            </p:extLst>
          </p:nvPr>
        </p:nvGraphicFramePr>
        <p:xfrm>
          <a:off x="-1989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4E8814B-E346-BC25-5FAD-26DAF2DCDB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989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3403239-4A24-0C6D-0BE8-9160699D90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668706"/>
              </p:ext>
            </p:extLst>
          </p:nvPr>
        </p:nvGraphicFramePr>
        <p:xfrm>
          <a:off x="362382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C749EA1-D7BC-6186-EE02-03B98113F6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382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4339118"/>
              </p:ext>
            </p:extLst>
          </p:nvPr>
        </p:nvGraphicFramePr>
        <p:xfrm>
          <a:off x="361544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8540A66-2B76-2D72-8213-F3CB3A7DD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D7BCFB-78E1-F4AA-2CD0-9E02A363D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767597"/>
              </p:ext>
            </p:extLst>
          </p:nvPr>
        </p:nvGraphicFramePr>
        <p:xfrm>
          <a:off x="-24115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1D7BCFB-78E1-F4AA-2CD0-9E02A363D7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115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1369366-55DE-17BB-15D4-23482D6730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860145"/>
              </p:ext>
            </p:extLst>
          </p:nvPr>
        </p:nvGraphicFramePr>
        <p:xfrm>
          <a:off x="-24115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8BB869D-2452-ACB3-8A69-62DC767F7E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4115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090302E-57AF-B26E-2C79-2C3886477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5296146"/>
              </p:ext>
            </p:extLst>
          </p:nvPr>
        </p:nvGraphicFramePr>
        <p:xfrm>
          <a:off x="361544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07419F4-DC3B-24D0-B486-3C9690EAFA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544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7E46C-BC98-BA5A-FE71-C24B0E17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31"/>
            <a:ext cx="9662652" cy="539443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3E9BAB-82BD-E89A-C13F-CBC10BFC7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221453"/>
              </p:ext>
            </p:extLst>
          </p:nvPr>
        </p:nvGraphicFramePr>
        <p:xfrm>
          <a:off x="124542" y="540774"/>
          <a:ext cx="9857658" cy="109247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938">
                  <a:extLst>
                    <a:ext uri="{9D8B030D-6E8A-4147-A177-3AD203B41FA5}">
                      <a16:colId xmlns:a16="http://schemas.microsoft.com/office/drawing/2014/main" val="837569925"/>
                    </a:ext>
                  </a:extLst>
                </a:gridCol>
                <a:gridCol w="727853">
                  <a:extLst>
                    <a:ext uri="{9D8B030D-6E8A-4147-A177-3AD203B41FA5}">
                      <a16:colId xmlns:a16="http://schemas.microsoft.com/office/drawing/2014/main" val="3197246034"/>
                    </a:ext>
                  </a:extLst>
                </a:gridCol>
                <a:gridCol w="702734">
                  <a:extLst>
                    <a:ext uri="{9D8B030D-6E8A-4147-A177-3AD203B41FA5}">
                      <a16:colId xmlns:a16="http://schemas.microsoft.com/office/drawing/2014/main" val="2440304065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3912033627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83620671"/>
                    </a:ext>
                  </a:extLst>
                </a:gridCol>
                <a:gridCol w="855826">
                  <a:extLst>
                    <a:ext uri="{9D8B030D-6E8A-4147-A177-3AD203B41FA5}">
                      <a16:colId xmlns:a16="http://schemas.microsoft.com/office/drawing/2014/main" val="2835801018"/>
                    </a:ext>
                  </a:extLst>
                </a:gridCol>
                <a:gridCol w="991322">
                  <a:extLst>
                    <a:ext uri="{9D8B030D-6E8A-4147-A177-3AD203B41FA5}">
                      <a16:colId xmlns:a16="http://schemas.microsoft.com/office/drawing/2014/main" val="140818165"/>
                    </a:ext>
                  </a:extLst>
                </a:gridCol>
                <a:gridCol w="1158518">
                  <a:extLst>
                    <a:ext uri="{9D8B030D-6E8A-4147-A177-3AD203B41FA5}">
                      <a16:colId xmlns:a16="http://schemas.microsoft.com/office/drawing/2014/main" val="3090755926"/>
                    </a:ext>
                  </a:extLst>
                </a:gridCol>
                <a:gridCol w="1507067">
                  <a:extLst>
                    <a:ext uri="{9D8B030D-6E8A-4147-A177-3AD203B41FA5}">
                      <a16:colId xmlns:a16="http://schemas.microsoft.com/office/drawing/2014/main" val="2705674773"/>
                    </a:ext>
                  </a:extLst>
                </a:gridCol>
              </a:tblGrid>
              <a:tr h="301371">
                <a:tc>
                  <a:txBody>
                    <a:bodyPr/>
                    <a:lstStyle/>
                    <a:p>
                      <a:r>
                        <a:rPr lang="en-US" sz="1100" dirty="0" err="1"/>
                        <a:t>Sample_device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MoS2 thick (nm)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ON/OFF (#/10^6)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SS (V/dec)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Vth (V)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/>
                        <a:t>mu (cm^2/(V*s))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  <a:endParaRPr lang="ru-RU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504800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19.8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2.6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4.5±0.5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4.32±0.16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-8.75±0.11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0.2156±0.0013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75389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11.6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2.3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5.4±0.7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12.67±0.08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6.87±0.13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0.01684±0.00010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352822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6.0±0.6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2.71±0.05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-32.1±-.7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0.0049±0.0002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8088613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8.70±0.12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4.6±0.3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0.01091±0.00002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6475668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2.9±0.7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01296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S4_d1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11.30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2.85±0.04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-43.0±0.6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0.478±0.012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7808286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8.9±0.9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8359509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5.085±0.26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-4.62±0.08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0.01113±0.00006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7491770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2.8±0.4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8202260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data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data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53304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8.3±0.9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14.20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4.98±00.10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-15.61±0.07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0.96±0.007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9039384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10.8±0.6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66779281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14.7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6.3±0.6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20.70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4.66±0.10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-6.30±0.10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0.26280±0.0014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71764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2.8±0.4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5.92±0.07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-3.2±0.2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0.0483±0.0005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8228150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3.8±0.4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6.5±0.3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-9.23±0.08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0.00919±0.00004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3788845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5.7±0.3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10145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S8_d1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6.2±0.6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9.57±0.12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10.76±0.16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0.2443±0.0016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849330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S9_d2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7.8±0.7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reliable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4.03±0.03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reliable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0.028581272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37521219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S9_d3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10.8±1.4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4.19±0.05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-14.14±0.09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0.784±0.006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513879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3.9±0.5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41577499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2.6±0.3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10.2±1.0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22.3±0.8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0.0197±0.0006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6637785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8.7±0.4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2.54±0.05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-28.37±0.08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0.713±0.004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0343673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8.0±0.5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220355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9.4±0.5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8.50±0.17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-45.0±0.4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0.329±0.005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214983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S11_d1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3.6±0.4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13.9±0.10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20.2±0.7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0.0309±0.0008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7101044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S11_d3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9.2±0.8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6.44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3.66±0.07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-25.02±0.9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0.3481±0.0017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93108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5191508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6.50±0.09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5.1±0.3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0.1231±0.0019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1317583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3.3±03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8.62±0.11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-8.11±0.09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0.0677±0.0004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4901992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6.411±0.004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-10.20±0.10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0.0331±0.0003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90123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9.18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4.18±0.11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-10.31±0.10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0.353±0.003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5645939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2.83±0.03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-42.1±0.5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0.288±0.006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888072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3.58±0.03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-13.22±0.05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0.1267±0.0003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2094493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2.67±0.03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-55.3±0.7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0.274±0.007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31811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5162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1581601"/>
              </p:ext>
            </p:extLst>
          </p:nvPr>
        </p:nvGraphicFramePr>
        <p:xfrm>
          <a:off x="3606208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A3CA9AD-C794-F6A9-3082-1F17D9D7D4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06208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2F0E659-DDA3-2148-7AD0-3C82C7F07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492779"/>
              </p:ext>
            </p:extLst>
          </p:nvPr>
        </p:nvGraphicFramePr>
        <p:xfrm>
          <a:off x="-237259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2F0E659-DDA3-2148-7AD0-3C82C7F07F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7259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71876"/>
              </p:ext>
            </p:extLst>
          </p:nvPr>
        </p:nvGraphicFramePr>
        <p:xfrm>
          <a:off x="3642976" y="189000"/>
          <a:ext cx="4233940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07D9B86-51F2-8F1B-576E-43487CBF03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2976" y="189000"/>
                        <a:ext cx="4233940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0525223-2816-DAC4-99B0-CC7F08884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432715"/>
              </p:ext>
            </p:extLst>
          </p:nvPr>
        </p:nvGraphicFramePr>
        <p:xfrm>
          <a:off x="-22008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0525223-2816-DAC4-99B0-CC7F088844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008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007EC00-F5F7-A847-8CE0-306DD2EC61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0420282"/>
              </p:ext>
            </p:extLst>
          </p:nvPr>
        </p:nvGraphicFramePr>
        <p:xfrm>
          <a:off x="-22008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BCE51F-2D77-35E9-11DA-F97A8C5C3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008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C1843D3-A48A-6783-5B14-569189150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2372583"/>
              </p:ext>
            </p:extLst>
          </p:nvPr>
        </p:nvGraphicFramePr>
        <p:xfrm>
          <a:off x="364297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1B289B5-E294-DFBD-62F0-CDB38B1823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297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680961"/>
              </p:ext>
            </p:extLst>
          </p:nvPr>
        </p:nvGraphicFramePr>
        <p:xfrm>
          <a:off x="3616280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E64DA6A-473F-E78B-D7E1-084D12A5C6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6280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1AEEEC-DD02-EDAF-5C38-85D874121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067018"/>
              </p:ext>
            </p:extLst>
          </p:nvPr>
        </p:nvGraphicFramePr>
        <p:xfrm>
          <a:off x="-231854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D1AEEEC-DD02-EDAF-5C38-85D8741217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1854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1DFFCBB-AD98-0781-17AB-9DCA99E38A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624237"/>
              </p:ext>
            </p:extLst>
          </p:nvPr>
        </p:nvGraphicFramePr>
        <p:xfrm>
          <a:off x="361593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72FE5EB-3EC2-900F-38F9-D5BD77D51C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593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231B6EC-FBC3-1504-6451-A59B1E28C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0588374"/>
              </p:ext>
            </p:extLst>
          </p:nvPr>
        </p:nvGraphicFramePr>
        <p:xfrm>
          <a:off x="-18991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A10CFC6-94B8-38D5-3F5A-0902E83023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8991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1706292"/>
              </p:ext>
            </p:extLst>
          </p:nvPr>
        </p:nvGraphicFramePr>
        <p:xfrm>
          <a:off x="362566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9F3791B-4F9F-C88B-FA4A-2DEF4FA3CE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566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256654-3791-1CDB-8D81-173F5F0C31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5981856"/>
              </p:ext>
            </p:extLst>
          </p:nvPr>
        </p:nvGraphicFramePr>
        <p:xfrm>
          <a:off x="-20918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3256654-3791-1CDB-8D81-173F5F0C3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18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691159"/>
              </p:ext>
            </p:extLst>
          </p:nvPr>
        </p:nvGraphicFramePr>
        <p:xfrm>
          <a:off x="363490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CB6CEF-B2FB-6103-CFDD-72A0A3083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B7AEE89-A58B-B96C-0088-2E8647FE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679001"/>
              </p:ext>
            </p:extLst>
          </p:nvPr>
        </p:nvGraphicFramePr>
        <p:xfrm>
          <a:off x="-230355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B7AEE89-A58B-B96C-0088-2E8647FEDF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355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E3E4095-62BC-DE3A-649A-4C69E9CCF0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264335"/>
              </p:ext>
            </p:extLst>
          </p:nvPr>
        </p:nvGraphicFramePr>
        <p:xfrm>
          <a:off x="363490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933A73D-A46B-6C9D-A2DE-F3B4127A6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490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339AB8-ACCE-43D0-65DE-DD18B6EC56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6362306"/>
              </p:ext>
            </p:extLst>
          </p:nvPr>
        </p:nvGraphicFramePr>
        <p:xfrm>
          <a:off x="-23035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7DD88E1-54E9-246E-6ECE-6CF59F9715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035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535056"/>
              </p:ext>
            </p:extLst>
          </p:nvPr>
        </p:nvGraphicFramePr>
        <p:xfrm>
          <a:off x="36349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29C9505-E256-CB9D-F515-9E4B37AC8C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EEB7F8D-6536-CB6A-2DEE-B2E8878D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02559"/>
              </p:ext>
            </p:extLst>
          </p:nvPr>
        </p:nvGraphicFramePr>
        <p:xfrm>
          <a:off x="-23032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EEB7F8D-6536-CB6A-2DEE-B2E8878D3C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32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3F0FAE-77CA-DD0E-C09A-5C9045EFE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818256"/>
              </p:ext>
            </p:extLst>
          </p:nvPr>
        </p:nvGraphicFramePr>
        <p:xfrm>
          <a:off x="36349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BD1315E-40CC-6334-A9F8-DFF9B01288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49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D77BED5-C1B0-6343-235D-A98254E578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8647659"/>
              </p:ext>
            </p:extLst>
          </p:nvPr>
        </p:nvGraphicFramePr>
        <p:xfrm>
          <a:off x="-23032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ACE0C9A-71A9-E41E-B929-5CDDC7B547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032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803802"/>
              </p:ext>
            </p:extLst>
          </p:nvPr>
        </p:nvGraphicFramePr>
        <p:xfrm>
          <a:off x="3639902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3C70B6C-CCE9-2FC7-3061-6EAE7027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9902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B3B742-8090-92DE-D02D-5E43CBA020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69264"/>
              </p:ext>
            </p:extLst>
          </p:nvPr>
        </p:nvGraphicFramePr>
        <p:xfrm>
          <a:off x="-24261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2B3B742-8090-92DE-D02D-5E43CBA020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261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9EA118D-6029-8F7B-F068-7EF0E3A027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870259"/>
              </p:ext>
            </p:extLst>
          </p:nvPr>
        </p:nvGraphicFramePr>
        <p:xfrm>
          <a:off x="36399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4B89C7A-B97B-B3D7-81F0-4EF7BCB25D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99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60569DD-98C5-9CF7-87AD-DDD4527289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8312757"/>
              </p:ext>
            </p:extLst>
          </p:nvPr>
        </p:nvGraphicFramePr>
        <p:xfrm>
          <a:off x="-24261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07339C4-FB23-0706-6DA1-FE1ACE6628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4261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6021256"/>
              </p:ext>
            </p:extLst>
          </p:nvPr>
        </p:nvGraphicFramePr>
        <p:xfrm>
          <a:off x="363305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4D6C5BF-06A6-B76C-EE3B-3764AC2609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305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A685763-D278-B87C-8B9F-7025BFECF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019032"/>
              </p:ext>
            </p:extLst>
          </p:nvPr>
        </p:nvGraphicFramePr>
        <p:xfrm>
          <a:off x="-22987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A685763-D278-B87C-8B9F-7025BFECF9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987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720068"/>
              </p:ext>
            </p:extLst>
          </p:nvPr>
        </p:nvGraphicFramePr>
        <p:xfrm>
          <a:off x="3634903" y="189000"/>
          <a:ext cx="4236295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0F8CCFD-D7B0-AEF1-16FC-395E56FC1D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3" y="189000"/>
                        <a:ext cx="4236295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8ECFB-93E1-6689-8FB7-F35EA00B7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8518"/>
              </p:ext>
            </p:extLst>
          </p:nvPr>
        </p:nvGraphicFramePr>
        <p:xfrm>
          <a:off x="-219939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E68ECFB-93E1-6689-8FB7-F35EA00B71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9939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990233F-D310-3EE9-B7AA-75DEEB96EC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51328"/>
              </p:ext>
            </p:extLst>
          </p:nvPr>
        </p:nvGraphicFramePr>
        <p:xfrm>
          <a:off x="363590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A9FBEDD-E41C-E499-006F-8F13490F78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590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B53F25D-38D6-1246-A7B1-3252BB69FF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901454"/>
              </p:ext>
            </p:extLst>
          </p:nvPr>
        </p:nvGraphicFramePr>
        <p:xfrm>
          <a:off x="-21993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7C19B5F-B475-19A5-F0DE-DC5BE0481C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993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732477"/>
              </p:ext>
            </p:extLst>
          </p:nvPr>
        </p:nvGraphicFramePr>
        <p:xfrm>
          <a:off x="365135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28CD093-20C0-F910-3DF9-07B5CC5778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5135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C29026-0CFC-E3B7-DF18-F57FB894E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2695"/>
              </p:ext>
            </p:extLst>
          </p:nvPr>
        </p:nvGraphicFramePr>
        <p:xfrm>
          <a:off x="-20916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AC29026-0CFC-E3B7-DF18-F57FB894E1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16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3888618-8625-93D2-64AC-22C3AFA7D5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783892"/>
              </p:ext>
            </p:extLst>
          </p:nvPr>
        </p:nvGraphicFramePr>
        <p:xfrm>
          <a:off x="365135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F2E9DFD-E43A-5DD1-E37C-340AB452EB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5135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3C40482-6967-4AB8-8F2B-29388AD950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074219"/>
              </p:ext>
            </p:extLst>
          </p:nvPr>
        </p:nvGraphicFramePr>
        <p:xfrm>
          <a:off x="-20916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3E3DE-7FB0-A8E9-566E-B942404B48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0916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797870"/>
              </p:ext>
            </p:extLst>
          </p:nvPr>
        </p:nvGraphicFramePr>
        <p:xfrm>
          <a:off x="3628598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8932DB7-DC66-8CAB-0245-C069E716D9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8598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2A74E28-767D-42DD-4920-576B89EBA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788063"/>
              </p:ext>
            </p:extLst>
          </p:nvPr>
        </p:nvGraphicFramePr>
        <p:xfrm>
          <a:off x="-23144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2A74E28-767D-42DD-4920-576B89EBA6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144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DEB962-45C9-D3B9-3325-2D36DF4B22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0409475"/>
              </p:ext>
            </p:extLst>
          </p:nvPr>
        </p:nvGraphicFramePr>
        <p:xfrm>
          <a:off x="362859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0F7FFE0-5159-DF55-9665-34764E7E0C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859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43C5864-7F8A-1B48-3D6F-0BC5DC1E2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0869270"/>
              </p:ext>
            </p:extLst>
          </p:nvPr>
        </p:nvGraphicFramePr>
        <p:xfrm>
          <a:off x="-23144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74AF07E-2F83-8794-B7D4-85B2E91DA3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144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832510"/>
              </p:ext>
            </p:extLst>
          </p:nvPr>
        </p:nvGraphicFramePr>
        <p:xfrm>
          <a:off x="361269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3F63BFF-762E-CA23-FDBF-E00FEE7D6C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269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1F7A68-B8FB-03EB-22E4-3738CFFF4F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8525604"/>
              </p:ext>
            </p:extLst>
          </p:nvPr>
        </p:nvGraphicFramePr>
        <p:xfrm>
          <a:off x="-22004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81F7A68-B8FB-03EB-22E4-3738CFFF4F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004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457327-FF37-25F4-AD71-B82E1E5A14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572174"/>
              </p:ext>
            </p:extLst>
          </p:nvPr>
        </p:nvGraphicFramePr>
        <p:xfrm>
          <a:off x="361269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5A30769-964F-7932-9E91-9444E14F2D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269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1FA9B5-731F-6B74-847C-724A8039C5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3460202"/>
              </p:ext>
            </p:extLst>
          </p:nvPr>
        </p:nvGraphicFramePr>
        <p:xfrm>
          <a:off x="-22004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A35F27F-296A-B4BC-7857-77BBB34BB3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2004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178664"/>
              </p:ext>
            </p:extLst>
          </p:nvPr>
        </p:nvGraphicFramePr>
        <p:xfrm>
          <a:off x="363912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79972B9-966C-91ED-06A3-2F81DBA813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912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FC5484-BB42-373B-770A-442948C976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41314"/>
              </p:ext>
            </p:extLst>
          </p:nvPr>
        </p:nvGraphicFramePr>
        <p:xfrm>
          <a:off x="-21243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EFC5484-BB42-373B-770A-442948C976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243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4754439-C4C5-7DBA-F05F-C94F95DE54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401438"/>
              </p:ext>
            </p:extLst>
          </p:nvPr>
        </p:nvGraphicFramePr>
        <p:xfrm>
          <a:off x="363912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6ED0E0-84FE-2573-412B-C602580A34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912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AFEB9C2-077F-6AB3-F325-9C692EE5D3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0662622"/>
              </p:ext>
            </p:extLst>
          </p:nvPr>
        </p:nvGraphicFramePr>
        <p:xfrm>
          <a:off x="-21243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FAB4091-50B5-5E33-F705-F22B9DDFB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243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416155"/>
              </p:ext>
            </p:extLst>
          </p:nvPr>
        </p:nvGraphicFramePr>
        <p:xfrm>
          <a:off x="364836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24966BB-964C-720B-7119-958DF8D6C3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836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69BD948-2A87-CE52-99BC-A8D128942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6110454"/>
              </p:ext>
            </p:extLst>
          </p:nvPr>
        </p:nvGraphicFramePr>
        <p:xfrm>
          <a:off x="-21470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69BD948-2A87-CE52-99BC-A8D1289427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470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2BF733-5A6F-6388-B75B-2129EB8461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668320"/>
              </p:ext>
            </p:extLst>
          </p:nvPr>
        </p:nvGraphicFramePr>
        <p:xfrm>
          <a:off x="364836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02C6402-A1E8-529F-9137-6F77F07CDA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836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F08F653-3797-3A81-AADD-9B866B8E00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153034"/>
              </p:ext>
            </p:extLst>
          </p:nvPr>
        </p:nvGraphicFramePr>
        <p:xfrm>
          <a:off x="-21470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D8CE40B-8B39-2173-FCD1-A9D684383E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470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501814"/>
              </p:ext>
            </p:extLst>
          </p:nvPr>
        </p:nvGraphicFramePr>
        <p:xfrm>
          <a:off x="3629891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92672E0-F5DA-696B-BF23-C11436C52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9891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12D3F1-0D66-5252-1370-13A49DE832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1549117"/>
              </p:ext>
            </p:extLst>
          </p:nvPr>
        </p:nvGraphicFramePr>
        <p:xfrm>
          <a:off x="-21667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612D3F1-0D66-5252-1370-13A49DE832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667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3A1796-2C88-57F6-8454-3E96AE3FC3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118407"/>
              </p:ext>
            </p:extLst>
          </p:nvPr>
        </p:nvGraphicFramePr>
        <p:xfrm>
          <a:off x="362989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1911591-D148-A47E-D60C-42145F3D06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989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43E736D-DAC3-C209-17EA-2619FA210F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178581"/>
              </p:ext>
            </p:extLst>
          </p:nvPr>
        </p:nvGraphicFramePr>
        <p:xfrm>
          <a:off x="-21667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F2B82E5-65D6-54D0-6BE8-74B3A2C2B7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667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Sample1_device1</a:t>
            </a:r>
            <a:endParaRPr lang="ru-RU" sz="2000" b="1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9943621"/>
              </p:ext>
            </p:extLst>
          </p:nvPr>
        </p:nvGraphicFramePr>
        <p:xfrm>
          <a:off x="3513942" y="189086"/>
          <a:ext cx="423629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26BD2C80-0295-0781-9FD4-56D69E041A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13942" y="189086"/>
                        <a:ext cx="423629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C35F3A8-B599-78C5-C37F-D1A16C8A4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739018"/>
              </p:ext>
            </p:extLst>
          </p:nvPr>
        </p:nvGraphicFramePr>
        <p:xfrm>
          <a:off x="-205013" y="188913"/>
          <a:ext cx="4233863" cy="3240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6C35F3A8-B599-78C5-C37F-D1A16C8A4E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5013" y="188913"/>
                        <a:ext cx="4233863" cy="3240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8B9653-117E-0DB4-3265-359B421CF3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6381146"/>
              </p:ext>
            </p:extLst>
          </p:nvPr>
        </p:nvGraphicFramePr>
        <p:xfrm>
          <a:off x="-205436" y="322240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18B9653-117E-0DB4-3265-359B421CF3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5436" y="322240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1D2D231-259E-A25E-C038-4A28C0CF6D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119109"/>
              </p:ext>
            </p:extLst>
          </p:nvPr>
        </p:nvGraphicFramePr>
        <p:xfrm>
          <a:off x="3513519" y="322240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8047648-7B00-76B5-6C24-696F9A8F9A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13519" y="322240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Sample1_device2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805839"/>
              </p:ext>
            </p:extLst>
          </p:nvPr>
        </p:nvGraphicFramePr>
        <p:xfrm>
          <a:off x="361005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42B554E-0193-D27D-A852-598644A40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005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7C68471-402B-119C-E6C5-5574C10361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392178"/>
              </p:ext>
            </p:extLst>
          </p:nvPr>
        </p:nvGraphicFramePr>
        <p:xfrm>
          <a:off x="-222826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7C68471-402B-119C-E6C5-5574C10361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2826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48E6B7-A49A-EDC3-F75F-BC9817D68D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7002005"/>
              </p:ext>
            </p:extLst>
          </p:nvPr>
        </p:nvGraphicFramePr>
        <p:xfrm>
          <a:off x="-22282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389914-0055-4B93-3E4D-CCCD099732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282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1AADBC9-688C-2FD5-1EA6-D0C99CE68D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202826"/>
              </p:ext>
            </p:extLst>
          </p:nvPr>
        </p:nvGraphicFramePr>
        <p:xfrm>
          <a:off x="36100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DFFA35B-EB31-AD1E-FE2D-BBB34BC465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00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Sample1_device3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25761"/>
              </p:ext>
            </p:extLst>
          </p:nvPr>
        </p:nvGraphicFramePr>
        <p:xfrm>
          <a:off x="3611217" y="189000"/>
          <a:ext cx="4233940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DCF9CF5-8997-06CE-B065-D1229D1564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1217" y="189000"/>
                        <a:ext cx="4233940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45AB16-82C4-72DF-9E2F-B4BEF6341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7437182"/>
              </p:ext>
            </p:extLst>
          </p:nvPr>
        </p:nvGraphicFramePr>
        <p:xfrm>
          <a:off x="-220172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745AB16-82C4-72DF-9E2F-B4BEF63417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220172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B17C30A-6331-06FF-1C92-D5853B896D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8854048"/>
              </p:ext>
            </p:extLst>
          </p:nvPr>
        </p:nvGraphicFramePr>
        <p:xfrm>
          <a:off x="-22051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7" imgW="3920760" imgH="3000960" progId="Origin95.Graph">
                  <p:embed/>
                </p:oleObj>
              </mc:Choice>
              <mc:Fallback>
                <p:oleObj name="Graph" r:id="rId7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38FDB0D-3690-8EEE-1BA5-BD4B72B094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-22051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A36A42C-5CF9-3A41-54C1-CE592538E7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669125"/>
              </p:ext>
            </p:extLst>
          </p:nvPr>
        </p:nvGraphicFramePr>
        <p:xfrm>
          <a:off x="361087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9" imgW="3920760" imgH="3000960" progId="Origin95.Graph">
                  <p:embed/>
                </p:oleObj>
              </mc:Choice>
              <mc:Fallback>
                <p:oleObj name="Graph" r:id="rId9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937ECB6-BE19-2F76-154C-F8DA56CF32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1087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Sample1_device4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4063386"/>
              </p:ext>
            </p:extLst>
          </p:nvPr>
        </p:nvGraphicFramePr>
        <p:xfrm>
          <a:off x="3603626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2CB9248-5C94-8BFA-635E-3BE1D45373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03626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42DEE7-C5D4-EF6F-6689-C93CCA4175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267768"/>
              </p:ext>
            </p:extLst>
          </p:nvPr>
        </p:nvGraphicFramePr>
        <p:xfrm>
          <a:off x="-21355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042DEE7-C5D4-EF6F-6689-C93CCA4175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55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A527CA5-2F66-50B4-B355-0B0FC100F1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5689484"/>
              </p:ext>
            </p:extLst>
          </p:nvPr>
        </p:nvGraphicFramePr>
        <p:xfrm>
          <a:off x="-137010" y="3353153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45ECCD2-9278-CE0A-D809-45A98F625B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37010" y="3353153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8EB25AB-D75E-8D57-BA74-2AB708A84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608003"/>
              </p:ext>
            </p:extLst>
          </p:nvPr>
        </p:nvGraphicFramePr>
        <p:xfrm>
          <a:off x="3603626" y="3353153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35554C5-257B-743C-E6A0-A834C9CC1C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03626" y="3353153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Sample1_device5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615205"/>
              </p:ext>
            </p:extLst>
          </p:nvPr>
        </p:nvGraphicFramePr>
        <p:xfrm>
          <a:off x="361469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97E27E0-044B-1E58-F19A-9DD433A5F6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469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9D9A5-32FA-8BEE-B48B-2571005D1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775803"/>
              </p:ext>
            </p:extLst>
          </p:nvPr>
        </p:nvGraphicFramePr>
        <p:xfrm>
          <a:off x="-21743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0F9D9A5-32FA-8BEE-B48B-2571005D1E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743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7755076-DA62-1967-F591-4434847C54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101822"/>
              </p:ext>
            </p:extLst>
          </p:nvPr>
        </p:nvGraphicFramePr>
        <p:xfrm>
          <a:off x="-20970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58D042-F011-74C7-A39E-7075978E3C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970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5915356-C781-73FB-34BC-BB100B3CB3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231863"/>
              </p:ext>
            </p:extLst>
          </p:nvPr>
        </p:nvGraphicFramePr>
        <p:xfrm>
          <a:off x="361469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E28D429-CB7D-9581-59C7-FD3613EA65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469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14876</TotalTime>
  <Words>857</Words>
  <Application>Microsoft Office PowerPoint</Application>
  <PresentationFormat>Widescreen</PresentationFormat>
  <Paragraphs>370</Paragraphs>
  <Slides>48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Office Theme</vt:lpstr>
      <vt:lpstr>Graph</vt:lpstr>
      <vt:lpstr>Report 27/11/2023</vt:lpstr>
      <vt:lpstr>Sample structure</vt:lpstr>
      <vt:lpstr>Table</vt:lpstr>
      <vt:lpstr>Sample 1</vt:lpstr>
      <vt:lpstr>Sample1_device1</vt:lpstr>
      <vt:lpstr>Sample1_device2</vt:lpstr>
      <vt:lpstr>Sample1_device3</vt:lpstr>
      <vt:lpstr>Sample1_device4</vt:lpstr>
      <vt:lpstr>Sample1_device5</vt:lpstr>
      <vt:lpstr>Sample 4</vt:lpstr>
      <vt:lpstr>Sample4_device1</vt:lpstr>
      <vt:lpstr>Sample 5</vt:lpstr>
      <vt:lpstr>Sample5_device1</vt:lpstr>
      <vt:lpstr>Sample5_device2</vt:lpstr>
      <vt:lpstr>Sample5_device3</vt:lpstr>
      <vt:lpstr>Sample5_device4</vt:lpstr>
      <vt:lpstr>Sample 6</vt:lpstr>
      <vt:lpstr>Sample6_device1</vt:lpstr>
      <vt:lpstr>Sample6_device3</vt:lpstr>
      <vt:lpstr>Sample6_device5</vt:lpstr>
      <vt:lpstr>Sample 7</vt:lpstr>
      <vt:lpstr>Sample7_device1</vt:lpstr>
      <vt:lpstr>Sample7_device4</vt:lpstr>
      <vt:lpstr>Sample7_device5</vt:lpstr>
      <vt:lpstr>Sample 8</vt:lpstr>
      <vt:lpstr>Sample8_device1</vt:lpstr>
      <vt:lpstr>Sample 9</vt:lpstr>
      <vt:lpstr>Sample9_device2</vt:lpstr>
      <vt:lpstr>Sample9_device3</vt:lpstr>
      <vt:lpstr>Sample 10</vt:lpstr>
      <vt:lpstr>Sample10_device1</vt:lpstr>
      <vt:lpstr>Sample10_device2</vt:lpstr>
      <vt:lpstr>Sample10_device3</vt:lpstr>
      <vt:lpstr>Sample10_device5</vt:lpstr>
      <vt:lpstr>Sample10_device6</vt:lpstr>
      <vt:lpstr>Sample 11</vt:lpstr>
      <vt:lpstr>Sample11_device1</vt:lpstr>
      <vt:lpstr>Sample11_device3</vt:lpstr>
      <vt:lpstr>Sample 12</vt:lpstr>
      <vt:lpstr>Sample12_device1</vt:lpstr>
      <vt:lpstr>Sample12_device2</vt:lpstr>
      <vt:lpstr>Sample12_device3</vt:lpstr>
      <vt:lpstr>Sample12_device4</vt:lpstr>
      <vt:lpstr>Sample 14</vt:lpstr>
      <vt:lpstr>Sample14_device1</vt:lpstr>
      <vt:lpstr>Sample14_device2</vt:lpstr>
      <vt:lpstr>Sample14_device3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55</cp:revision>
  <dcterms:created xsi:type="dcterms:W3CDTF">2023-11-04T11:23:29Z</dcterms:created>
  <dcterms:modified xsi:type="dcterms:W3CDTF">2023-12-06T12:11:00Z</dcterms:modified>
</cp:coreProperties>
</file>

<file path=docProps/thumbnail.jpeg>
</file>